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Horizon" charset="1" panose="02000500000000000000"/>
      <p:regular r:id="rId13"/>
    </p:embeddedFont>
    <p:embeddedFont>
      <p:font typeface="Montserrat" charset="1" panose="00000500000000000000"/>
      <p:regular r:id="rId14"/>
    </p:embeddedFont>
    <p:embeddedFont>
      <p:font typeface="Montserrat Heavy" charset="1" panose="00000A00000000000000"/>
      <p:regular r:id="rId15"/>
    </p:embeddedFont>
    <p:embeddedFont>
      <p:font typeface="Montserrat Bold" charset="1" panose="00000800000000000000"/>
      <p:regular r:id="rId16"/>
    </p:embeddedFont>
    <p:embeddedFont>
      <p:font typeface="Montserrat Medium" charset="1" panose="000006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http://www.dataplusai.academy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81584" y="3192067"/>
            <a:ext cx="14924832" cy="3544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Bootcamp Highlights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61215" y="8516652"/>
            <a:ext cx="2998085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+ AI ACADEMY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855370" y="-4495040"/>
            <a:ext cx="11141155" cy="8229600"/>
          </a:xfrm>
          <a:custGeom>
            <a:avLst/>
            <a:gdLst/>
            <a:ahLst/>
            <a:cxnLst/>
            <a:rect r="r" b="b" t="t" l="l"/>
            <a:pathLst>
              <a:path h="8229600" w="11141155">
                <a:moveTo>
                  <a:pt x="0" y="0"/>
                </a:moveTo>
                <a:lnTo>
                  <a:pt x="11141155" y="0"/>
                </a:lnTo>
                <a:lnTo>
                  <a:pt x="111411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30248">
            <a:off x="12441553" y="4392889"/>
            <a:ext cx="10244762" cy="11510968"/>
          </a:xfrm>
          <a:custGeom>
            <a:avLst/>
            <a:gdLst/>
            <a:ahLst/>
            <a:cxnLst/>
            <a:rect r="r" b="b" t="t" l="l"/>
            <a:pathLst>
              <a:path h="11510968" w="10244762">
                <a:moveTo>
                  <a:pt x="0" y="0"/>
                </a:moveTo>
                <a:lnTo>
                  <a:pt x="10244762" y="0"/>
                </a:lnTo>
                <a:lnTo>
                  <a:pt x="10244762" y="11510969"/>
                </a:lnTo>
                <a:lnTo>
                  <a:pt x="0" y="115109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211604" y="4974668"/>
            <a:ext cx="2203764" cy="2203764"/>
          </a:xfrm>
          <a:custGeom>
            <a:avLst/>
            <a:gdLst/>
            <a:ahLst/>
            <a:cxnLst/>
            <a:rect r="r" b="b" t="t" l="l"/>
            <a:pathLst>
              <a:path h="2203764" w="2203764">
                <a:moveTo>
                  <a:pt x="0" y="0"/>
                </a:moveTo>
                <a:lnTo>
                  <a:pt x="2203764" y="0"/>
                </a:lnTo>
                <a:lnTo>
                  <a:pt x="2203764" y="2203764"/>
                </a:lnTo>
                <a:lnTo>
                  <a:pt x="0" y="22037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654616" y="5724103"/>
            <a:ext cx="1317740" cy="714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38"/>
              </a:lnSpc>
            </a:pPr>
            <a:r>
              <a:rPr lang="en-US" b="true" sz="4782">
                <a:solidFill>
                  <a:srgbClr val="000000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3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97604" y="4974668"/>
            <a:ext cx="2203764" cy="2203764"/>
          </a:xfrm>
          <a:custGeom>
            <a:avLst/>
            <a:gdLst/>
            <a:ahLst/>
            <a:cxnLst/>
            <a:rect r="r" b="b" t="t" l="l"/>
            <a:pathLst>
              <a:path h="2203764" w="2203764">
                <a:moveTo>
                  <a:pt x="0" y="0"/>
                </a:moveTo>
                <a:lnTo>
                  <a:pt x="2203764" y="0"/>
                </a:lnTo>
                <a:lnTo>
                  <a:pt x="2203764" y="2203764"/>
                </a:lnTo>
                <a:lnTo>
                  <a:pt x="0" y="22037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48990" y="7637642"/>
            <a:ext cx="3124744" cy="1564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10"/>
              </a:lnSpc>
            </a:pPr>
            <a:r>
              <a:rPr lang="en-US" sz="17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3-Month Comprehens</a:t>
            </a:r>
            <a:r>
              <a:rPr lang="en-US" sz="1793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ive Program — designed and taught by experienced Platform &amp; Data Practitioners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77632" y="7660418"/>
            <a:ext cx="3124744" cy="1878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10"/>
              </a:lnSpc>
            </a:pPr>
            <a:r>
              <a:rPr lang="en-US" sz="17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Learn to build real-time data pipelines with Confluent, Kafka Connect, and Flink SQL</a:t>
            </a:r>
          </a:p>
          <a:p>
            <a:pPr algn="l">
              <a:lnSpc>
                <a:spcPts val="2510"/>
              </a:lnSpc>
            </a:pPr>
          </a:p>
          <a:p>
            <a:pPr algn="l" marL="0" indent="0" lvl="0">
              <a:lnSpc>
                <a:spcPts val="251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7683194"/>
            <a:ext cx="3124744" cy="935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10"/>
              </a:lnSpc>
            </a:pPr>
            <a:r>
              <a:rPr lang="en-US" sz="17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Master stream transformations using Flink SQL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40616" y="5724103"/>
            <a:ext cx="1317740" cy="714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38"/>
              </a:lnSpc>
            </a:pPr>
            <a:r>
              <a:rPr lang="en-US" b="true" sz="4782">
                <a:solidFill>
                  <a:srgbClr val="000000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1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5131415" y="4974668"/>
            <a:ext cx="2203764" cy="2203764"/>
          </a:xfrm>
          <a:custGeom>
            <a:avLst/>
            <a:gdLst/>
            <a:ahLst/>
            <a:cxnLst/>
            <a:rect r="r" b="b" t="t" l="l"/>
            <a:pathLst>
              <a:path h="2203764" w="2203764">
                <a:moveTo>
                  <a:pt x="0" y="0"/>
                </a:moveTo>
                <a:lnTo>
                  <a:pt x="2203764" y="0"/>
                </a:lnTo>
                <a:lnTo>
                  <a:pt x="2203764" y="2203764"/>
                </a:lnTo>
                <a:lnTo>
                  <a:pt x="0" y="22037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472839" y="5724103"/>
            <a:ext cx="1317740" cy="714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38"/>
              </a:lnSpc>
            </a:pPr>
            <a:r>
              <a:rPr lang="en-US" b="true" sz="4782">
                <a:solidFill>
                  <a:srgbClr val="000000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886325" y="195806"/>
            <a:ext cx="13143615" cy="1828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LEARN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886325" y="1428243"/>
            <a:ext cx="13143615" cy="1828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LEARN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2844118" y="4974668"/>
            <a:ext cx="2203764" cy="2203764"/>
          </a:xfrm>
          <a:custGeom>
            <a:avLst/>
            <a:gdLst/>
            <a:ahLst/>
            <a:cxnLst/>
            <a:rect r="r" b="b" t="t" l="l"/>
            <a:pathLst>
              <a:path h="2203764" w="2203764">
                <a:moveTo>
                  <a:pt x="0" y="0"/>
                </a:moveTo>
                <a:lnTo>
                  <a:pt x="2203765" y="0"/>
                </a:lnTo>
                <a:lnTo>
                  <a:pt x="2203765" y="2203764"/>
                </a:lnTo>
                <a:lnTo>
                  <a:pt x="0" y="22037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287130" y="5724103"/>
            <a:ext cx="1317740" cy="714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38"/>
              </a:lnSpc>
            </a:pPr>
            <a:r>
              <a:rPr lang="en-US" b="true" sz="4782">
                <a:solidFill>
                  <a:srgbClr val="000000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068844" y="7637642"/>
            <a:ext cx="3124744" cy="935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10"/>
              </a:lnSpc>
            </a:pPr>
            <a:r>
              <a:rPr lang="en-US" sz="17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h</a:t>
            </a:r>
            <a:r>
              <a:rPr lang="en-US" sz="179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ands-on with Temporal for workflow orchestration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3229" y="4938922"/>
            <a:ext cx="11141155" cy="8229600"/>
          </a:xfrm>
          <a:custGeom>
            <a:avLst/>
            <a:gdLst/>
            <a:ahLst/>
            <a:cxnLst/>
            <a:rect r="r" b="b" t="t" l="l"/>
            <a:pathLst>
              <a:path h="8229600" w="11141155">
                <a:moveTo>
                  <a:pt x="0" y="0"/>
                </a:moveTo>
                <a:lnTo>
                  <a:pt x="11141155" y="0"/>
                </a:lnTo>
                <a:lnTo>
                  <a:pt x="1114115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363999" y="-1344629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7302" y="1135618"/>
            <a:ext cx="9404574" cy="1634553"/>
            <a:chOff x="0" y="0"/>
            <a:chExt cx="2689397" cy="46742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689397" cy="467428"/>
            </a:xfrm>
            <a:custGeom>
              <a:avLst/>
              <a:gdLst/>
              <a:ahLst/>
              <a:cxnLst/>
              <a:rect r="r" b="b" t="t" l="l"/>
              <a:pathLst>
                <a:path h="467428" w="2689397">
                  <a:moveTo>
                    <a:pt x="0" y="0"/>
                  </a:moveTo>
                  <a:lnTo>
                    <a:pt x="2689397" y="0"/>
                  </a:lnTo>
                  <a:lnTo>
                    <a:pt x="2689397" y="467428"/>
                  </a:lnTo>
                  <a:lnTo>
                    <a:pt x="0" y="467428"/>
                  </a:lnTo>
                  <a:close/>
                </a:path>
              </a:pathLst>
            </a:custGeom>
            <a:solidFill>
              <a:srgbClr val="FFFFFF">
                <a:alpha val="32941"/>
              </a:srgbClr>
            </a:solidFill>
            <a:ln w="9525" cap="sq">
              <a:solidFill>
                <a:srgbClr val="F8F4EB">
                  <a:alpha val="32941"/>
                </a:srgbClr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689397" cy="505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851520" y="3484971"/>
            <a:ext cx="9404574" cy="1634553"/>
            <a:chOff x="0" y="0"/>
            <a:chExt cx="2689397" cy="46742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689397" cy="467428"/>
            </a:xfrm>
            <a:custGeom>
              <a:avLst/>
              <a:gdLst/>
              <a:ahLst/>
              <a:cxnLst/>
              <a:rect r="r" b="b" t="t" l="l"/>
              <a:pathLst>
                <a:path h="467428" w="2689397">
                  <a:moveTo>
                    <a:pt x="0" y="0"/>
                  </a:moveTo>
                  <a:lnTo>
                    <a:pt x="2689397" y="0"/>
                  </a:lnTo>
                  <a:lnTo>
                    <a:pt x="2689397" y="467428"/>
                  </a:lnTo>
                  <a:lnTo>
                    <a:pt x="0" y="467428"/>
                  </a:lnTo>
                  <a:close/>
                </a:path>
              </a:pathLst>
            </a:custGeom>
            <a:solidFill>
              <a:srgbClr val="FFFFFF">
                <a:alpha val="32941"/>
              </a:srgbClr>
            </a:solidFill>
            <a:ln w="9525" cap="sq">
              <a:solidFill>
                <a:srgbClr val="F8F4EB">
                  <a:alpha val="32941"/>
                </a:srgbClr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689397" cy="5055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94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738687" y="1767908"/>
            <a:ext cx="8026876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Anyone keen to enter the world of Data Engineering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43180" y="3875528"/>
            <a:ext cx="8221253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Ideal for learners with some exposure to Programming, Databases, or Networking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-2119322" y="6592185"/>
            <a:ext cx="19378622" cy="353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Who Can</a:t>
            </a:r>
          </a:p>
          <a:p>
            <a:pPr algn="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Attend?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8937677" y="2595068"/>
            <a:ext cx="14158595" cy="10458482"/>
          </a:xfrm>
          <a:custGeom>
            <a:avLst/>
            <a:gdLst/>
            <a:ahLst/>
            <a:cxnLst/>
            <a:rect r="r" b="b" t="t" l="l"/>
            <a:pathLst>
              <a:path h="10458482" w="14158595">
                <a:moveTo>
                  <a:pt x="14158595" y="0"/>
                </a:moveTo>
                <a:lnTo>
                  <a:pt x="0" y="0"/>
                </a:lnTo>
                <a:lnTo>
                  <a:pt x="0" y="10458482"/>
                </a:lnTo>
                <a:lnTo>
                  <a:pt x="14158595" y="10458482"/>
                </a:lnTo>
                <a:lnTo>
                  <a:pt x="1415859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633704" y="-6472509"/>
            <a:ext cx="10887124" cy="10865174"/>
          </a:xfrm>
          <a:custGeom>
            <a:avLst/>
            <a:gdLst/>
            <a:ahLst/>
            <a:cxnLst/>
            <a:rect r="r" b="b" t="t" l="l"/>
            <a:pathLst>
              <a:path h="10865174" w="10887124">
                <a:moveTo>
                  <a:pt x="0" y="0"/>
                </a:moveTo>
                <a:lnTo>
                  <a:pt x="10887123" y="0"/>
                </a:lnTo>
                <a:lnTo>
                  <a:pt x="10887123" y="10865174"/>
                </a:lnTo>
                <a:lnTo>
                  <a:pt x="0" y="108651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-1281323" y="52387"/>
            <a:ext cx="19325676" cy="353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ATTEND</a:t>
            </a:r>
          </a:p>
          <a:p>
            <a:pPr algn="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THIS BOOTCAMP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-2944802" y="52387"/>
            <a:ext cx="11819735" cy="1828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WHY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543894" y="5728845"/>
            <a:ext cx="9970090" cy="3740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69"/>
              </a:lnSpc>
            </a:pPr>
            <a:r>
              <a:rPr lang="en-US" sz="26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Unlock opportunities in the fast-growing data infrastructure &amp; streaming space</a:t>
            </a:r>
          </a:p>
          <a:p>
            <a:pPr algn="just">
              <a:lnSpc>
                <a:spcPts val="3769"/>
              </a:lnSpc>
            </a:pPr>
          </a:p>
          <a:p>
            <a:pPr algn="just">
              <a:lnSpc>
                <a:spcPts val="3769"/>
              </a:lnSpc>
            </a:pPr>
            <a:r>
              <a:rPr lang="en-US" sz="26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With the rise of AI, demand for Platform &amp; Data Engineers is skyrocketing</a:t>
            </a:r>
          </a:p>
          <a:p>
            <a:pPr algn="just">
              <a:lnSpc>
                <a:spcPts val="3769"/>
              </a:lnSpc>
            </a:pPr>
          </a:p>
          <a:p>
            <a:pPr algn="just">
              <a:lnSpc>
                <a:spcPts val="3769"/>
              </a:lnSpc>
            </a:pPr>
            <a:r>
              <a:rPr lang="en-US" sz="26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Gain a real-world edge through hands-on projects &amp; problem-solving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" y="5842044"/>
            <a:ext cx="18287985" cy="4762"/>
          </a:xfrm>
          <a:prstGeom prst="line">
            <a:avLst/>
          </a:prstGeom>
          <a:ln cap="rnd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054827" y="4742543"/>
            <a:ext cx="2203764" cy="2203764"/>
          </a:xfrm>
          <a:custGeom>
            <a:avLst/>
            <a:gdLst/>
            <a:ahLst/>
            <a:cxnLst/>
            <a:rect r="r" b="b" t="t" l="l"/>
            <a:pathLst>
              <a:path h="2203764" w="2203764">
                <a:moveTo>
                  <a:pt x="0" y="0"/>
                </a:moveTo>
                <a:lnTo>
                  <a:pt x="2203764" y="0"/>
                </a:lnTo>
                <a:lnTo>
                  <a:pt x="2203764" y="2203764"/>
                </a:lnTo>
                <a:lnTo>
                  <a:pt x="0" y="22037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94337" y="7812730"/>
            <a:ext cx="3124744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</a:pPr>
            <a:r>
              <a:rPr lang="en-US" b="true" sz="42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 Months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94337" y="7274885"/>
            <a:ext cx="312474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LENGTH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6046346" y="4742543"/>
            <a:ext cx="2203764" cy="2203764"/>
          </a:xfrm>
          <a:custGeom>
            <a:avLst/>
            <a:gdLst/>
            <a:ahLst/>
            <a:cxnLst/>
            <a:rect r="r" b="b" t="t" l="l"/>
            <a:pathLst>
              <a:path h="2203764" w="2203764">
                <a:moveTo>
                  <a:pt x="0" y="0"/>
                </a:moveTo>
                <a:lnTo>
                  <a:pt x="2203764" y="0"/>
                </a:lnTo>
                <a:lnTo>
                  <a:pt x="2203764" y="2203764"/>
                </a:lnTo>
                <a:lnTo>
                  <a:pt x="0" y="22037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585856" y="7812730"/>
            <a:ext cx="3124744" cy="1276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</a:pPr>
            <a:r>
              <a:rPr lang="en-US" b="true" sz="42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In-person, Bangalore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585856" y="7274885"/>
            <a:ext cx="312474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LOCATION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037865" y="4742543"/>
            <a:ext cx="2203764" cy="2203764"/>
          </a:xfrm>
          <a:custGeom>
            <a:avLst/>
            <a:gdLst/>
            <a:ahLst/>
            <a:cxnLst/>
            <a:rect r="r" b="b" t="t" l="l"/>
            <a:pathLst>
              <a:path h="2203764" w="2203764">
                <a:moveTo>
                  <a:pt x="0" y="0"/>
                </a:moveTo>
                <a:lnTo>
                  <a:pt x="2203764" y="0"/>
                </a:lnTo>
                <a:lnTo>
                  <a:pt x="2203764" y="2203764"/>
                </a:lnTo>
                <a:lnTo>
                  <a:pt x="0" y="22037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577375" y="7812730"/>
            <a:ext cx="3124744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320"/>
              </a:lnSpc>
            </a:pPr>
            <a:r>
              <a:rPr lang="en-US" b="true" sz="36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Monday to Friday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77375" y="7274885"/>
            <a:ext cx="312474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SCHEDULE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4029383" y="4742543"/>
            <a:ext cx="2203764" cy="2203764"/>
          </a:xfrm>
          <a:custGeom>
            <a:avLst/>
            <a:gdLst/>
            <a:ahLst/>
            <a:cxnLst/>
            <a:rect r="r" b="b" t="t" l="l"/>
            <a:pathLst>
              <a:path h="2203764" w="2203764">
                <a:moveTo>
                  <a:pt x="0" y="0"/>
                </a:moveTo>
                <a:lnTo>
                  <a:pt x="2203764" y="0"/>
                </a:lnTo>
                <a:lnTo>
                  <a:pt x="2203764" y="2203764"/>
                </a:lnTo>
                <a:lnTo>
                  <a:pt x="0" y="22037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568894" y="7812730"/>
            <a:ext cx="3124744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</a:pPr>
            <a:r>
              <a:rPr lang="en-US" b="true" sz="42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60,000 INR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568894" y="7274885"/>
            <a:ext cx="312474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FEES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9435" y="176178"/>
            <a:ext cx="13013323" cy="2692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256"/>
              </a:lnSpc>
            </a:pPr>
            <a:r>
              <a:rPr lang="en-US" sz="8546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Duration &amp; Delivery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8585834" y="-6923143"/>
            <a:ext cx="10887124" cy="10865174"/>
          </a:xfrm>
          <a:custGeom>
            <a:avLst/>
            <a:gdLst/>
            <a:ahLst/>
            <a:cxnLst/>
            <a:rect r="r" b="b" t="t" l="l"/>
            <a:pathLst>
              <a:path h="10865174" w="10887124">
                <a:moveTo>
                  <a:pt x="0" y="0"/>
                </a:moveTo>
                <a:lnTo>
                  <a:pt x="10887124" y="0"/>
                </a:lnTo>
                <a:lnTo>
                  <a:pt x="10887124" y="10865173"/>
                </a:lnTo>
                <a:lnTo>
                  <a:pt x="0" y="108651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26187" y="-1426714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7" y="0"/>
                </a:lnTo>
                <a:lnTo>
                  <a:pt x="1374654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6308778"/>
            <a:ext cx="16840691" cy="353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more information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023808" y="80962"/>
            <a:ext cx="7975653" cy="1326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722"/>
              </a:lnSpc>
            </a:pPr>
            <a:r>
              <a:rPr lang="en-US" sz="8102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contact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15216" y="4381280"/>
            <a:ext cx="2811493" cy="414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44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Email Address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15216" y="4992082"/>
            <a:ext cx="4606070" cy="10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1"/>
              </a:lnSpc>
            </a:pPr>
            <a:r>
              <a:rPr lang="en-US" sz="2065" b="tru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enroll@dataplusaiacademy.com</a:t>
            </a:r>
          </a:p>
          <a:p>
            <a:pPr algn="l">
              <a:lnSpc>
                <a:spcPts val="2891"/>
              </a:lnSpc>
            </a:pPr>
          </a:p>
          <a:p>
            <a:pPr algn="l">
              <a:lnSpc>
                <a:spcPts val="2891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415216" y="2640461"/>
            <a:ext cx="2811493" cy="414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44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Website Address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15216" y="3161551"/>
            <a:ext cx="4007987" cy="347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1"/>
              </a:lnSpc>
            </a:pPr>
            <a:r>
              <a:rPr lang="en-US" b="true" sz="2065" u="sng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3" tooltip="http://www.dataplusai.academy"/>
              </a:rPr>
              <a:t>www.dataplusai.academy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8695" y="6868342"/>
            <a:ext cx="2713624" cy="1071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1"/>
              </a:lnSpc>
            </a:pPr>
            <a:r>
              <a:rPr lang="en-US" sz="2065" b="tru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+91-93530-16950</a:t>
            </a:r>
          </a:p>
          <a:p>
            <a:pPr algn="l">
              <a:lnSpc>
                <a:spcPts val="2891"/>
              </a:lnSpc>
            </a:pPr>
          </a:p>
          <a:p>
            <a:pPr algn="l">
              <a:lnSpc>
                <a:spcPts val="2891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415216" y="6254069"/>
            <a:ext cx="2677103" cy="414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44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Phone Number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81584" y="4032225"/>
            <a:ext cx="14924832" cy="1834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thanks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61215" y="8862060"/>
            <a:ext cx="299808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 + AI ACADEMY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DAG2rxpSQE0</dc:identifier>
  <dcterms:modified xsi:type="dcterms:W3CDTF">2011-08-01T06:04:30Z</dcterms:modified>
  <cp:revision>1</cp:revision>
  <dc:title>Bootcamp Highlights</dc:title>
</cp:coreProperties>
</file>

<file path=docProps/thumbnail.jpeg>
</file>